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178AEB-5713-4729-B5BC-A14B3139D4A8}" type="datetimeFigureOut">
              <a:rPr lang="en-US" smtClean="0"/>
              <a:t>9/13/2013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BFFBF58-5512-4756-8FD4-9197766B3CA7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 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ella Donna" pitchFamily="66" charset="0"/>
              </a:rPr>
              <a:t>You cant be along time in jail without doing your trial.</a:t>
            </a:r>
            <a:r>
              <a:rPr lang="en-US" dirty="0" smtClean="0">
                <a:latin typeface="Bella Donna" pitchFamily="66" charset="0"/>
              </a:rPr>
              <a:t> You have right to have a lawyer.</a:t>
            </a:r>
            <a:endParaRPr lang="en-US" dirty="0">
              <a:latin typeface="Bella Donna" pitchFamily="66" charset="0"/>
            </a:endParaRPr>
          </a:p>
          <a:p>
            <a:r>
              <a:rPr lang="en-US" dirty="0" smtClean="0">
                <a:latin typeface="Bella Donna" pitchFamily="66" charset="0"/>
              </a:rPr>
              <a:t> 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ella Donna" pitchFamily="66" charset="0"/>
              </a:rPr>
              <a:t>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ella Donna" pitchFamily="66" charset="0"/>
              </a:rPr>
              <a:t>ome freedoms are that you need to do your tail fast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Bella Donna" pitchFamily="66" charset="0"/>
              </a:rPr>
              <a:t>.you have right to tell your lawyer to witnesses the person .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Bella Donna" pitchFamily="66" charset="0"/>
              </a:rPr>
              <a:t>We have right to speed your trail. </a:t>
            </a:r>
            <a:r>
              <a:rPr lang="en-US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ella Donna" pitchFamily="66" charset="0"/>
              </a:rPr>
              <a:t>We have more right today then before .</a:t>
            </a:r>
            <a:endParaRPr lang="en-US" dirty="0" smtClean="0"/>
          </a:p>
          <a:p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Bella Donna" pitchFamily="66" charset="0"/>
            </a:endParaRPr>
          </a:p>
          <a:p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  <a:latin typeface="Bella Donna" pitchFamily="66" charset="0"/>
            </a:endParaRPr>
          </a:p>
          <a:p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latin typeface="Bella Donna" pitchFamily="66" charset="0"/>
            </a:endParaRPr>
          </a:p>
          <a:p>
            <a:endParaRPr lang="en-US" dirty="0" smtClean="0">
              <a:solidFill>
                <a:schemeClr val="accent5">
                  <a:lumMod val="40000"/>
                  <a:lumOff val="60000"/>
                </a:schemeClr>
              </a:solidFill>
              <a:latin typeface="Bella Donna" pitchFamily="66" charset="0"/>
            </a:endParaRPr>
          </a:p>
          <a:p>
            <a:r>
              <a:rPr lang="en-US" sz="4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ella Donna" pitchFamily="66" charset="0"/>
              </a:rPr>
              <a:t>By Doris and </a:t>
            </a:r>
            <a:r>
              <a:rPr lang="en-US" sz="4000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Bella Donna" pitchFamily="66" charset="0"/>
              </a:rPr>
              <a:t>Raekwon</a:t>
            </a:r>
            <a:endParaRPr lang="en-US" sz="4000" dirty="0" smtClean="0">
              <a:solidFill>
                <a:schemeClr val="accent5">
                  <a:lumMod val="40000"/>
                  <a:lumOff val="60000"/>
                </a:schemeClr>
              </a:solidFill>
              <a:latin typeface="Bella Donna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484418"/>
            <a:ext cx="2590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3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167</TotalTime>
  <Words>67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Amendment 6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Amendment 6</dc:title>
  <dc:creator>Doris Cisneros</dc:creator>
  <cp:lastModifiedBy>Doris Cisneros</cp:lastModifiedBy>
  <cp:revision>9</cp:revision>
  <dcterms:created xsi:type="dcterms:W3CDTF">2013-09-13T14:28:28Z</dcterms:created>
  <dcterms:modified xsi:type="dcterms:W3CDTF">2013-09-13T17:15:37Z</dcterms:modified>
</cp:coreProperties>
</file>